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5" r:id="rId3"/>
    <p:sldId id="263" r:id="rId4"/>
    <p:sldId id="264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1CB2C-7813-4056-9238-F6FDABBB0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00F456-F77D-45FB-92AC-889F14493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861B5-3B81-410D-B411-C63EDEF6A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1BD4F-DEED-40E5-97BA-56645F530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2BC76-243C-41F0-B1F6-90630B0D4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595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445F-6C35-42F4-8F84-0AF86B9BB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4A9EC-BD5C-4F28-94DB-13854C175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69A03-1651-468E-9811-F794E4976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D1DF5-ABC3-4388-96B2-2270BBC7B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96AF6-E6D9-4C6C-960F-55616AD41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527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14558D-5588-40B4-AB3C-0C399535FF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16D95-CB8E-4901-9211-997BE8E7F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C0CE4-C8A5-45F4-8743-5868094EE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F4F28-A82E-488D-A87E-02E2901B3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21821-1BA4-4451-A4CF-9AE54CFFB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0237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A2F8A-BB1F-46B6-BF3D-ACD993A65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11A77-94F4-4D01-B53E-B477C56DD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6D30A-7BCC-461F-B6E2-98CD57935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038A6-E79B-45D4-8819-943018622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B4B6C-8853-4DD8-8C43-C0710518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05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137CB-9FFA-48B2-99C5-70E6C2357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AC2E4-9813-46FA-BD13-8EC21AB3B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BF915-0433-442F-A33C-6739FE063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8F1A1-217F-443A-9637-A2ECC8EEA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6A07F-A62F-4BBF-833D-05C853489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4594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287E-3E97-4E46-B945-8D06E2813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6EFA7-5C55-4E18-A543-05C523B4AA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224C8A-C35B-48B5-9C16-D60CC0A27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7E6F77-59D8-4B98-A70D-F19404B9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781C0-6297-451C-8850-4E9AA88F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0A38B-F9F4-4701-B72F-6EB548AC6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021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39DD-F031-4C8A-9A26-6AE4ACA9B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3BC9A-DEA6-4F4A-8A68-5BA3EC007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5D782-17C5-4165-ADBB-FAE8EB771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4BE52-D9FC-4AFC-BA11-40F161A7A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3968A-730B-469E-BB0A-64AA4A89A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C302D6-1FDB-45FD-8674-CA7940396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E251FA-817E-49A3-9554-6066010BE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722C86-E3CB-4BB4-A4F1-C0B65F57E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49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99B0-4002-448D-988C-F5068763F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D1F6C-27D1-4954-A7C2-AF7D7C989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DF15BA-8BFC-4BCB-9C63-F2ACE231B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B6E0A6-2EE7-4FE8-9CD0-32933DE6C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73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DE73B-5DC4-45E1-8A70-9D9783584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07281F-A4F3-4E40-A950-F893B7663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C4857-AB62-4D70-9C42-87CD82634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59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46C16-B647-45AE-8055-73033A8E3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E539E-8251-4929-A774-5ED01E3DD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B6618E-82D3-42F0-B313-CFD4892F4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F8DD9-BE74-4F45-9613-74836CC83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FE211-2B49-441E-9928-11BA90D08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AA96B-5798-4945-8EAB-74BBA1262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202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B4EFC-EC86-469F-88E9-72AB9694B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E700DB-21E5-4B67-92DA-C582895AD9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96666-1D70-4FBA-85C3-C00E7AA7D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30633-B367-4A9B-B71D-29BA805F9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99D23-3B95-4025-B846-C54A4B3C5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06601-C5C1-4A34-87DE-F827E8EA2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446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8455E-50D0-4ED3-8043-F5CB0FA5C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AF137-AEFC-4ACD-AA99-B180EB055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BF90C-39AE-4206-9246-5CE0D5FD2D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04DAF-DFC6-4026-9B14-3DE5D7B47916}" type="datetimeFigureOut">
              <a:rPr lang="en-IN" smtClean="0"/>
              <a:t>07-02-2023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773E8-984A-44D9-988E-52FD43122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5F63E-A2C1-445D-B29D-DC83D536CD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5C7BE-73D7-40EC-A170-180755AB28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2322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B760EB-0B43-4301-8FD3-F848854BB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0" t="26289" r="2017" b="16479"/>
          <a:stretch/>
        </p:blipFill>
        <p:spPr>
          <a:xfrm>
            <a:off x="258794" y="146650"/>
            <a:ext cx="9609826" cy="371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6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928377-365D-4C6E-B112-CBADD37B6D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48" t="36738" r="8038" b="7659"/>
          <a:stretch/>
        </p:blipFill>
        <p:spPr>
          <a:xfrm>
            <a:off x="175097" y="126458"/>
            <a:ext cx="11906655" cy="4777285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3879559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6D8C7-16C7-46D8-8959-2ADFF63C49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08" t="27391" r="24487" b="10580"/>
          <a:stretch/>
        </p:blipFill>
        <p:spPr>
          <a:xfrm>
            <a:off x="80147" y="166428"/>
            <a:ext cx="5464620" cy="551617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8B1F80-81BB-470C-B5F8-3AAF2D57186A}"/>
              </a:ext>
            </a:extLst>
          </p:cNvPr>
          <p:cNvSpPr/>
          <p:nvPr/>
        </p:nvSpPr>
        <p:spPr>
          <a:xfrm>
            <a:off x="3900791" y="1185130"/>
            <a:ext cx="350195" cy="3323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342253-E4E9-40F3-9414-E1FE8BEDA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5" t="29362" r="55733" b="15461"/>
          <a:stretch/>
        </p:blipFill>
        <p:spPr>
          <a:xfrm>
            <a:off x="5704398" y="162380"/>
            <a:ext cx="6400050" cy="55202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68497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0D1A9E-E559-4DF0-9DA6-8D7BF564EE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19" t="27296" r="24423" b="13082"/>
          <a:stretch/>
        </p:blipFill>
        <p:spPr>
          <a:xfrm>
            <a:off x="207035" y="155275"/>
            <a:ext cx="6000110" cy="5768870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2271949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B1DDBE-1D6D-481B-B01F-BFEB4861D1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42" t="27235" r="13801" b="15461"/>
          <a:stretch/>
        </p:blipFill>
        <p:spPr>
          <a:xfrm>
            <a:off x="223736" y="184826"/>
            <a:ext cx="8520058" cy="6157608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4C4183-71A0-4585-8D3B-9B4B6C6F1501}"/>
              </a:ext>
            </a:extLst>
          </p:cNvPr>
          <p:cNvSpPr/>
          <p:nvPr/>
        </p:nvSpPr>
        <p:spPr>
          <a:xfrm>
            <a:off x="904672" y="1274323"/>
            <a:ext cx="2188724" cy="12354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B4A961-B43E-4092-A750-5715A334ECB6}"/>
              </a:ext>
            </a:extLst>
          </p:cNvPr>
          <p:cNvSpPr/>
          <p:nvPr/>
        </p:nvSpPr>
        <p:spPr>
          <a:xfrm>
            <a:off x="1125168" y="3745149"/>
            <a:ext cx="771726" cy="41180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70C634-0096-4398-A2A3-78730C06E589}"/>
              </a:ext>
            </a:extLst>
          </p:cNvPr>
          <p:cNvSpPr/>
          <p:nvPr/>
        </p:nvSpPr>
        <p:spPr>
          <a:xfrm>
            <a:off x="2804810" y="4387177"/>
            <a:ext cx="2915053" cy="2334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82381F-DB87-4FEE-9DCD-381DA108A838}"/>
              </a:ext>
            </a:extLst>
          </p:cNvPr>
          <p:cNvSpPr txBox="1"/>
          <p:nvPr/>
        </p:nvSpPr>
        <p:spPr>
          <a:xfrm>
            <a:off x="3554710" y="2500003"/>
            <a:ext cx="5074018" cy="705258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en-IN" sz="1400" dirty="0"/>
              <a:t>Linked Service directly connecting to Stored Procedure activity</a:t>
            </a: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en-IN" sz="1400" dirty="0"/>
              <a:t>For copy activity, Linked Service connected through dataset.</a:t>
            </a:r>
          </a:p>
        </p:txBody>
      </p:sp>
    </p:spTree>
    <p:extLst>
      <p:ext uri="{BB962C8B-B14F-4D97-AF65-F5344CB8AC3E}">
        <p14:creationId xmlns:p14="http://schemas.microsoft.com/office/powerpoint/2010/main" val="4065209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EEF7F3-F015-4F3D-96DB-0D07630D8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09" t="27518" r="24439" b="21702"/>
          <a:stretch/>
        </p:blipFill>
        <p:spPr>
          <a:xfrm>
            <a:off x="145914" y="136186"/>
            <a:ext cx="5876161" cy="48249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471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18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8</cp:revision>
  <dcterms:created xsi:type="dcterms:W3CDTF">2023-02-06T10:25:17Z</dcterms:created>
  <dcterms:modified xsi:type="dcterms:W3CDTF">2023-02-07T07:15:16Z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2023-02-06T10:25:17Z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7361a244-0988-47db-b49b-d86624752a00</vt:lpwstr>
  </property>
  <property fmtid="{D5CDD505-2E9C-101B-9397-08002B2CF9AE}" pid="8" name="MSIP_Label_19540963-e559-4020-8a90-fe8a502c2801_ContentBits">
    <vt:lpwstr>0</vt:lpwstr>
  </property>
</Properties>
</file>

<file path=docProps/thumbnail.jpeg>
</file>